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512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32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764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0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419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0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896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412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53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186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238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0AF4-06E6-4BC0-887A-0EC07A250BEA}" type="datetimeFigureOut">
              <a:rPr lang="nl-BE" smtClean="0"/>
              <a:t>26/10/2015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1CF5-01F7-4366-A0BC-4936AEEC70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13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krinkelrups.b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76103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23" y="3212976"/>
            <a:ext cx="50593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08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98072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Talenten in de kijker</a:t>
            </a:r>
          </a:p>
          <a:p>
            <a:endParaRPr lang="nl-BE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Kleuteronderwijs - Beleid</a:t>
            </a:r>
          </a:p>
          <a:p>
            <a:endParaRPr lang="nl-B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Krinkelrups – Zwijndrecht</a:t>
            </a:r>
          </a:p>
          <a:p>
            <a:endParaRPr lang="nl-B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http://www.dekrinkelrups.be/</a:t>
            </a:r>
            <a:r>
              <a:rPr lang="nl-B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B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359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Diavoorstelling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Schrijver, Katrien</dc:creator>
  <cp:lastModifiedBy>De Schrijver, Katrien</cp:lastModifiedBy>
  <cp:revision>1</cp:revision>
  <dcterms:created xsi:type="dcterms:W3CDTF">2015-10-26T08:58:36Z</dcterms:created>
  <dcterms:modified xsi:type="dcterms:W3CDTF">2015-10-26T09:02:26Z</dcterms:modified>
</cp:coreProperties>
</file>